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6" r:id="rId6"/>
    <p:sldId id="259" r:id="rId7"/>
    <p:sldId id="264" r:id="rId8"/>
    <p:sldId id="267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FCFFD-7064-4A09-9ED4-8DDCC2AFD57A}" type="doc">
      <dgm:prSet loTypeId="urn:microsoft.com/office/officeart/2009/3/layout/StepUpProcess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80BF8872-EB55-435F-9E7A-9A39F39567EA}">
      <dgm:prSet phldrT="[Text]"/>
      <dgm:spPr/>
      <dgm:t>
        <a:bodyPr/>
        <a:lstStyle/>
        <a:p>
          <a:r>
            <a:rPr lang="en-US"/>
            <a:t>Faith</a:t>
          </a:r>
        </a:p>
      </dgm:t>
    </dgm:pt>
    <dgm:pt modelId="{E70E643B-4F18-40E2-AD4A-78A4AD5E4DDC}" type="parTrans" cxnId="{2276E1EB-D683-459D-AAA6-FF6C2550D47F}">
      <dgm:prSet/>
      <dgm:spPr/>
      <dgm:t>
        <a:bodyPr/>
        <a:lstStyle/>
        <a:p>
          <a:endParaRPr lang="en-US"/>
        </a:p>
      </dgm:t>
    </dgm:pt>
    <dgm:pt modelId="{F041FB99-05D7-4369-BE7C-A5793E01E2E1}" type="sibTrans" cxnId="{2276E1EB-D683-459D-AAA6-FF6C2550D47F}">
      <dgm:prSet/>
      <dgm:spPr/>
      <dgm:t>
        <a:bodyPr/>
        <a:lstStyle/>
        <a:p>
          <a:endParaRPr lang="en-US"/>
        </a:p>
      </dgm:t>
    </dgm:pt>
    <dgm:pt modelId="{5E78148E-0240-403C-8882-419154B07A65}">
      <dgm:prSet phldrT="[Text]"/>
      <dgm:spPr/>
      <dgm:t>
        <a:bodyPr/>
        <a:lstStyle/>
        <a:p>
          <a:r>
            <a:rPr lang="en-US"/>
            <a:t>Virtue</a:t>
          </a:r>
        </a:p>
      </dgm:t>
    </dgm:pt>
    <dgm:pt modelId="{D732419F-3BFD-4F21-8A80-7A0F7DDE99EA}" type="parTrans" cxnId="{D89AF800-7945-4EF8-9EF7-F90C5F8E7A7D}">
      <dgm:prSet/>
      <dgm:spPr/>
      <dgm:t>
        <a:bodyPr/>
        <a:lstStyle/>
        <a:p>
          <a:endParaRPr lang="en-US"/>
        </a:p>
      </dgm:t>
    </dgm:pt>
    <dgm:pt modelId="{CFE7E78E-616F-48C4-BEE1-21F931381B12}" type="sibTrans" cxnId="{D89AF800-7945-4EF8-9EF7-F90C5F8E7A7D}">
      <dgm:prSet/>
      <dgm:spPr/>
      <dgm:t>
        <a:bodyPr/>
        <a:lstStyle/>
        <a:p>
          <a:endParaRPr lang="en-US"/>
        </a:p>
      </dgm:t>
    </dgm:pt>
    <dgm:pt modelId="{EC4AE0B6-47FB-49B3-8CBC-2E2653737A4A}">
      <dgm:prSet/>
      <dgm:spPr/>
      <dgm:t>
        <a:bodyPr/>
        <a:lstStyle/>
        <a:p>
          <a:r>
            <a:rPr lang="en-US"/>
            <a:t>Knowledge</a:t>
          </a:r>
        </a:p>
      </dgm:t>
    </dgm:pt>
    <dgm:pt modelId="{9B60F4BA-E43E-416F-A64B-7CD55CA5BE33}" type="parTrans" cxnId="{51FB81C0-A470-4298-945A-9ED035CAF96D}">
      <dgm:prSet/>
      <dgm:spPr/>
      <dgm:t>
        <a:bodyPr/>
        <a:lstStyle/>
        <a:p>
          <a:endParaRPr lang="en-US"/>
        </a:p>
      </dgm:t>
    </dgm:pt>
    <dgm:pt modelId="{29D0E451-53EA-4315-B68F-C7C734C06181}" type="sibTrans" cxnId="{51FB81C0-A470-4298-945A-9ED035CAF96D}">
      <dgm:prSet/>
      <dgm:spPr/>
      <dgm:t>
        <a:bodyPr/>
        <a:lstStyle/>
        <a:p>
          <a:endParaRPr lang="en-US"/>
        </a:p>
      </dgm:t>
    </dgm:pt>
    <dgm:pt modelId="{2B7DA504-4246-4DCB-A90C-4E09FB7E89DE}">
      <dgm:prSet/>
      <dgm:spPr/>
      <dgm:t>
        <a:bodyPr/>
        <a:lstStyle/>
        <a:p>
          <a:r>
            <a:rPr lang="en-US"/>
            <a:t>Self-Control</a:t>
          </a:r>
        </a:p>
      </dgm:t>
    </dgm:pt>
    <dgm:pt modelId="{0879B1F8-CFB2-4787-BB81-27131266AC15}" type="parTrans" cxnId="{309F2511-4873-4875-BAD7-BC738265F2B1}">
      <dgm:prSet/>
      <dgm:spPr/>
      <dgm:t>
        <a:bodyPr/>
        <a:lstStyle/>
        <a:p>
          <a:endParaRPr lang="en-US"/>
        </a:p>
      </dgm:t>
    </dgm:pt>
    <dgm:pt modelId="{FAC48684-AA9F-4DB0-87E0-2C5444CE3ECD}" type="sibTrans" cxnId="{309F2511-4873-4875-BAD7-BC738265F2B1}">
      <dgm:prSet/>
      <dgm:spPr/>
      <dgm:t>
        <a:bodyPr/>
        <a:lstStyle/>
        <a:p>
          <a:endParaRPr lang="en-US"/>
        </a:p>
      </dgm:t>
    </dgm:pt>
    <dgm:pt modelId="{AAD0F71C-816C-4AD0-AD48-57F573FA7368}">
      <dgm:prSet/>
      <dgm:spPr/>
      <dgm:t>
        <a:bodyPr/>
        <a:lstStyle/>
        <a:p>
          <a:r>
            <a:rPr lang="en-US"/>
            <a:t>Perseverance</a:t>
          </a:r>
        </a:p>
      </dgm:t>
    </dgm:pt>
    <dgm:pt modelId="{9A8FFCAA-9042-4947-9BF1-965D1CDCA0EE}" type="parTrans" cxnId="{BC23D5B8-1946-41A1-B1A5-BC317CFC2A40}">
      <dgm:prSet/>
      <dgm:spPr/>
      <dgm:t>
        <a:bodyPr/>
        <a:lstStyle/>
        <a:p>
          <a:endParaRPr lang="en-US"/>
        </a:p>
      </dgm:t>
    </dgm:pt>
    <dgm:pt modelId="{E30A0412-0EA9-4877-B102-1A084F0737C6}" type="sibTrans" cxnId="{BC23D5B8-1946-41A1-B1A5-BC317CFC2A40}">
      <dgm:prSet/>
      <dgm:spPr/>
      <dgm:t>
        <a:bodyPr/>
        <a:lstStyle/>
        <a:p>
          <a:endParaRPr lang="en-US"/>
        </a:p>
      </dgm:t>
    </dgm:pt>
    <dgm:pt modelId="{9892D56E-2487-4C49-A8BA-93ABDBE23B69}">
      <dgm:prSet/>
      <dgm:spPr/>
      <dgm:t>
        <a:bodyPr/>
        <a:lstStyle/>
        <a:p>
          <a:r>
            <a:rPr lang="en-US"/>
            <a:t>Godliness</a:t>
          </a:r>
        </a:p>
      </dgm:t>
    </dgm:pt>
    <dgm:pt modelId="{3AFCEFFD-3D88-4125-89B8-47C25478FB0C}" type="parTrans" cxnId="{3F652FA2-A5CD-47DF-B4BD-F5610DF4881E}">
      <dgm:prSet/>
      <dgm:spPr/>
      <dgm:t>
        <a:bodyPr/>
        <a:lstStyle/>
        <a:p>
          <a:endParaRPr lang="en-US"/>
        </a:p>
      </dgm:t>
    </dgm:pt>
    <dgm:pt modelId="{C410868F-6822-4BE1-9DCF-F16EF3F67C59}" type="sibTrans" cxnId="{3F652FA2-A5CD-47DF-B4BD-F5610DF4881E}">
      <dgm:prSet/>
      <dgm:spPr/>
      <dgm:t>
        <a:bodyPr/>
        <a:lstStyle/>
        <a:p>
          <a:endParaRPr lang="en-US"/>
        </a:p>
      </dgm:t>
    </dgm:pt>
    <dgm:pt modelId="{6A93643F-F72B-40F7-8D50-F1B5D26188CC}">
      <dgm:prSet/>
      <dgm:spPr/>
      <dgm:t>
        <a:bodyPr/>
        <a:lstStyle/>
        <a:p>
          <a:r>
            <a:rPr lang="en-US"/>
            <a:t>Brotherly Kindness</a:t>
          </a:r>
        </a:p>
      </dgm:t>
    </dgm:pt>
    <dgm:pt modelId="{F9BC504A-57A4-4357-8936-BB6B9412FB39}" type="parTrans" cxnId="{FEB6F98B-705E-4E7C-A694-71F9C6AC5E0F}">
      <dgm:prSet/>
      <dgm:spPr/>
      <dgm:t>
        <a:bodyPr/>
        <a:lstStyle/>
        <a:p>
          <a:endParaRPr lang="en-US"/>
        </a:p>
      </dgm:t>
    </dgm:pt>
    <dgm:pt modelId="{57A920DC-0E21-4B44-BA12-BB25A62C38EE}" type="sibTrans" cxnId="{FEB6F98B-705E-4E7C-A694-71F9C6AC5E0F}">
      <dgm:prSet/>
      <dgm:spPr/>
      <dgm:t>
        <a:bodyPr/>
        <a:lstStyle/>
        <a:p>
          <a:endParaRPr lang="en-US"/>
        </a:p>
      </dgm:t>
    </dgm:pt>
    <dgm:pt modelId="{327FF2F6-949E-44F4-A312-215AAEB4902B}">
      <dgm:prSet/>
      <dgm:spPr/>
      <dgm:t>
        <a:bodyPr/>
        <a:lstStyle/>
        <a:p>
          <a:r>
            <a:rPr lang="en-US"/>
            <a:t>Love</a:t>
          </a:r>
        </a:p>
      </dgm:t>
    </dgm:pt>
    <dgm:pt modelId="{E26AA84C-2C83-40E9-AA99-4D85408D3E7D}" type="parTrans" cxnId="{15187BD9-854F-42E7-B033-9135BB10EAD4}">
      <dgm:prSet/>
      <dgm:spPr/>
      <dgm:t>
        <a:bodyPr/>
        <a:lstStyle/>
        <a:p>
          <a:endParaRPr lang="en-US"/>
        </a:p>
      </dgm:t>
    </dgm:pt>
    <dgm:pt modelId="{6CC3E280-6952-4DD6-82B9-23A3F3F3B464}" type="sibTrans" cxnId="{15187BD9-854F-42E7-B033-9135BB10EAD4}">
      <dgm:prSet/>
      <dgm:spPr/>
      <dgm:t>
        <a:bodyPr/>
        <a:lstStyle/>
        <a:p>
          <a:endParaRPr lang="en-US"/>
        </a:p>
      </dgm:t>
    </dgm:pt>
    <dgm:pt modelId="{B21DF16A-EE00-4E4E-AE31-272AA9C88CA5}" type="pres">
      <dgm:prSet presAssocID="{43EFCFFD-7064-4A09-9ED4-8DDCC2AFD57A}" presName="rootnode" presStyleCnt="0">
        <dgm:presLayoutVars>
          <dgm:chMax/>
          <dgm:chPref/>
          <dgm:dir/>
          <dgm:animLvl val="lvl"/>
        </dgm:presLayoutVars>
      </dgm:prSet>
      <dgm:spPr/>
    </dgm:pt>
    <dgm:pt modelId="{5B868A23-CA3B-41CF-9834-2E57E4FDCCD2}" type="pres">
      <dgm:prSet presAssocID="{80BF8872-EB55-435F-9E7A-9A39F39567EA}" presName="composite" presStyleCnt="0"/>
      <dgm:spPr/>
    </dgm:pt>
    <dgm:pt modelId="{F5E7C914-5C30-4384-8689-BB9DD435D550}" type="pres">
      <dgm:prSet presAssocID="{80BF8872-EB55-435F-9E7A-9A39F39567EA}" presName="LShape" presStyleLbl="alignNode1" presStyleIdx="0" presStyleCnt="15"/>
      <dgm:spPr/>
    </dgm:pt>
    <dgm:pt modelId="{8CDDEB9E-B63B-468E-AEED-302992090B48}" type="pres">
      <dgm:prSet presAssocID="{80BF8872-EB55-435F-9E7A-9A39F39567EA}" presName="ParentText" presStyleLbl="revTx" presStyleIdx="0" presStyleCnt="8">
        <dgm:presLayoutVars>
          <dgm:chMax val="0"/>
          <dgm:chPref val="0"/>
          <dgm:bulletEnabled val="1"/>
        </dgm:presLayoutVars>
      </dgm:prSet>
      <dgm:spPr/>
    </dgm:pt>
    <dgm:pt modelId="{CEFDDD39-8100-4689-BB75-EB13E5FB3685}" type="pres">
      <dgm:prSet presAssocID="{80BF8872-EB55-435F-9E7A-9A39F39567EA}" presName="Triangle" presStyleLbl="alignNode1" presStyleIdx="1" presStyleCnt="15"/>
      <dgm:spPr/>
    </dgm:pt>
    <dgm:pt modelId="{C8ED2654-8B05-4DB2-A939-0E239DF53815}" type="pres">
      <dgm:prSet presAssocID="{F041FB99-05D7-4369-BE7C-A5793E01E2E1}" presName="sibTrans" presStyleCnt="0"/>
      <dgm:spPr/>
    </dgm:pt>
    <dgm:pt modelId="{1A4A81BD-9788-4C9C-A970-0467CD163CA3}" type="pres">
      <dgm:prSet presAssocID="{F041FB99-05D7-4369-BE7C-A5793E01E2E1}" presName="space" presStyleCnt="0"/>
      <dgm:spPr/>
    </dgm:pt>
    <dgm:pt modelId="{F200E32B-4CC7-4FB9-9113-49BFCB7238E8}" type="pres">
      <dgm:prSet presAssocID="{5E78148E-0240-403C-8882-419154B07A65}" presName="composite" presStyleCnt="0"/>
      <dgm:spPr/>
    </dgm:pt>
    <dgm:pt modelId="{CF0AC66E-5235-4D19-8457-B200ECC44831}" type="pres">
      <dgm:prSet presAssocID="{5E78148E-0240-403C-8882-419154B07A65}" presName="LShape" presStyleLbl="alignNode1" presStyleIdx="2" presStyleCnt="15"/>
      <dgm:spPr/>
    </dgm:pt>
    <dgm:pt modelId="{E2187040-DAFC-4CBF-9547-C6071AF63E2A}" type="pres">
      <dgm:prSet presAssocID="{5E78148E-0240-403C-8882-419154B07A65}" presName="ParentText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F3381A86-BDCB-47F7-A146-0E507B4AAF39}" type="pres">
      <dgm:prSet presAssocID="{5E78148E-0240-403C-8882-419154B07A65}" presName="Triangle" presStyleLbl="alignNode1" presStyleIdx="3" presStyleCnt="15"/>
      <dgm:spPr/>
    </dgm:pt>
    <dgm:pt modelId="{1E761AB6-9318-402F-BD66-DEE8FE4A9505}" type="pres">
      <dgm:prSet presAssocID="{CFE7E78E-616F-48C4-BEE1-21F931381B12}" presName="sibTrans" presStyleCnt="0"/>
      <dgm:spPr/>
    </dgm:pt>
    <dgm:pt modelId="{AD46BA16-4485-49FB-97FE-0EEDF70B322E}" type="pres">
      <dgm:prSet presAssocID="{CFE7E78E-616F-48C4-BEE1-21F931381B12}" presName="space" presStyleCnt="0"/>
      <dgm:spPr/>
    </dgm:pt>
    <dgm:pt modelId="{A65E27B3-E0BB-453D-B66C-B50030C6D587}" type="pres">
      <dgm:prSet presAssocID="{EC4AE0B6-47FB-49B3-8CBC-2E2653737A4A}" presName="composite" presStyleCnt="0"/>
      <dgm:spPr/>
    </dgm:pt>
    <dgm:pt modelId="{59E19034-4476-46B2-85CB-8648579A9EFF}" type="pres">
      <dgm:prSet presAssocID="{EC4AE0B6-47FB-49B3-8CBC-2E2653737A4A}" presName="LShape" presStyleLbl="alignNode1" presStyleIdx="4" presStyleCnt="15"/>
      <dgm:spPr/>
    </dgm:pt>
    <dgm:pt modelId="{233866EF-F86B-45E6-9753-36E73F927B23}" type="pres">
      <dgm:prSet presAssocID="{EC4AE0B6-47FB-49B3-8CBC-2E2653737A4A}" presName="ParentText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5EEDC801-1401-41BA-9B5F-150573F1EF11}" type="pres">
      <dgm:prSet presAssocID="{EC4AE0B6-47FB-49B3-8CBC-2E2653737A4A}" presName="Triangle" presStyleLbl="alignNode1" presStyleIdx="5" presStyleCnt="15"/>
      <dgm:spPr/>
    </dgm:pt>
    <dgm:pt modelId="{214438DB-1A01-405A-8AE8-9D49AD90441A}" type="pres">
      <dgm:prSet presAssocID="{29D0E451-53EA-4315-B68F-C7C734C06181}" presName="sibTrans" presStyleCnt="0"/>
      <dgm:spPr/>
    </dgm:pt>
    <dgm:pt modelId="{195447DF-7059-4299-B85F-9CA77F285B8A}" type="pres">
      <dgm:prSet presAssocID="{29D0E451-53EA-4315-B68F-C7C734C06181}" presName="space" presStyleCnt="0"/>
      <dgm:spPr/>
    </dgm:pt>
    <dgm:pt modelId="{2F52F0C8-6E76-4200-B15B-D05077A9E2EF}" type="pres">
      <dgm:prSet presAssocID="{2B7DA504-4246-4DCB-A90C-4E09FB7E89DE}" presName="composite" presStyleCnt="0"/>
      <dgm:spPr/>
    </dgm:pt>
    <dgm:pt modelId="{57380954-76F7-4F29-BD60-2B7BE4690A37}" type="pres">
      <dgm:prSet presAssocID="{2B7DA504-4246-4DCB-A90C-4E09FB7E89DE}" presName="LShape" presStyleLbl="alignNode1" presStyleIdx="6" presStyleCnt="15"/>
      <dgm:spPr/>
    </dgm:pt>
    <dgm:pt modelId="{DA4ED5FD-9B94-4161-976F-068D3F5A176C}" type="pres">
      <dgm:prSet presAssocID="{2B7DA504-4246-4DCB-A90C-4E09FB7E89DE}" presName="ParentText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68E169E0-C3BA-4551-B5A0-6D1C51C51404}" type="pres">
      <dgm:prSet presAssocID="{2B7DA504-4246-4DCB-A90C-4E09FB7E89DE}" presName="Triangle" presStyleLbl="alignNode1" presStyleIdx="7" presStyleCnt="15"/>
      <dgm:spPr/>
    </dgm:pt>
    <dgm:pt modelId="{CCCA709B-B803-427D-9B63-C049E37EDFD4}" type="pres">
      <dgm:prSet presAssocID="{FAC48684-AA9F-4DB0-87E0-2C5444CE3ECD}" presName="sibTrans" presStyleCnt="0"/>
      <dgm:spPr/>
    </dgm:pt>
    <dgm:pt modelId="{7FCFA567-44BF-439A-8369-5C8AF5E41A03}" type="pres">
      <dgm:prSet presAssocID="{FAC48684-AA9F-4DB0-87E0-2C5444CE3ECD}" presName="space" presStyleCnt="0"/>
      <dgm:spPr/>
    </dgm:pt>
    <dgm:pt modelId="{714AB41A-8CED-4819-952C-3FB691A0D3A7}" type="pres">
      <dgm:prSet presAssocID="{AAD0F71C-816C-4AD0-AD48-57F573FA7368}" presName="composite" presStyleCnt="0"/>
      <dgm:spPr/>
    </dgm:pt>
    <dgm:pt modelId="{80A0F227-1031-4B81-95C2-63CED551DB66}" type="pres">
      <dgm:prSet presAssocID="{AAD0F71C-816C-4AD0-AD48-57F573FA7368}" presName="LShape" presStyleLbl="alignNode1" presStyleIdx="8" presStyleCnt="15"/>
      <dgm:spPr/>
    </dgm:pt>
    <dgm:pt modelId="{A01ACAB9-F790-449F-BB24-5A6E33FA03AA}" type="pres">
      <dgm:prSet presAssocID="{AAD0F71C-816C-4AD0-AD48-57F573FA7368}" presName="ParentText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B9B9FA10-BFF5-433E-8580-9835E1F5F7D6}" type="pres">
      <dgm:prSet presAssocID="{AAD0F71C-816C-4AD0-AD48-57F573FA7368}" presName="Triangle" presStyleLbl="alignNode1" presStyleIdx="9" presStyleCnt="15"/>
      <dgm:spPr/>
    </dgm:pt>
    <dgm:pt modelId="{D42E5101-7809-43C9-BE28-969344C8A468}" type="pres">
      <dgm:prSet presAssocID="{E30A0412-0EA9-4877-B102-1A084F0737C6}" presName="sibTrans" presStyleCnt="0"/>
      <dgm:spPr/>
    </dgm:pt>
    <dgm:pt modelId="{E66F2D71-FB64-4957-BD8B-E965ACC4E7A1}" type="pres">
      <dgm:prSet presAssocID="{E30A0412-0EA9-4877-B102-1A084F0737C6}" presName="space" presStyleCnt="0"/>
      <dgm:spPr/>
    </dgm:pt>
    <dgm:pt modelId="{549F8F58-A882-4AC6-8B2C-8184E5E00450}" type="pres">
      <dgm:prSet presAssocID="{9892D56E-2487-4C49-A8BA-93ABDBE23B69}" presName="composite" presStyleCnt="0"/>
      <dgm:spPr/>
    </dgm:pt>
    <dgm:pt modelId="{01E033AA-CCE3-47BC-894E-108F2D6D72A3}" type="pres">
      <dgm:prSet presAssocID="{9892D56E-2487-4C49-A8BA-93ABDBE23B69}" presName="LShape" presStyleLbl="alignNode1" presStyleIdx="10" presStyleCnt="15"/>
      <dgm:spPr/>
    </dgm:pt>
    <dgm:pt modelId="{C45CE593-B18F-4A47-8643-51E4E6825510}" type="pres">
      <dgm:prSet presAssocID="{9892D56E-2487-4C49-A8BA-93ABDBE23B69}" presName="ParentText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54AC8CD8-EAAF-4946-9C1C-8FF9284B3F93}" type="pres">
      <dgm:prSet presAssocID="{9892D56E-2487-4C49-A8BA-93ABDBE23B69}" presName="Triangle" presStyleLbl="alignNode1" presStyleIdx="11" presStyleCnt="15"/>
      <dgm:spPr/>
    </dgm:pt>
    <dgm:pt modelId="{E6A8A3FD-B630-49E9-BC78-06E68E0ED8B1}" type="pres">
      <dgm:prSet presAssocID="{C410868F-6822-4BE1-9DCF-F16EF3F67C59}" presName="sibTrans" presStyleCnt="0"/>
      <dgm:spPr/>
    </dgm:pt>
    <dgm:pt modelId="{49952785-7DC5-4BA1-A9AA-0A5AE3631418}" type="pres">
      <dgm:prSet presAssocID="{C410868F-6822-4BE1-9DCF-F16EF3F67C59}" presName="space" presStyleCnt="0"/>
      <dgm:spPr/>
    </dgm:pt>
    <dgm:pt modelId="{04A5CC4F-1835-4227-ABB2-340DA74F51C6}" type="pres">
      <dgm:prSet presAssocID="{6A93643F-F72B-40F7-8D50-F1B5D26188CC}" presName="composite" presStyleCnt="0"/>
      <dgm:spPr/>
    </dgm:pt>
    <dgm:pt modelId="{9208EA8B-8763-4F54-A84F-7BBCD743A8E0}" type="pres">
      <dgm:prSet presAssocID="{6A93643F-F72B-40F7-8D50-F1B5D26188CC}" presName="LShape" presStyleLbl="alignNode1" presStyleIdx="12" presStyleCnt="15"/>
      <dgm:spPr/>
    </dgm:pt>
    <dgm:pt modelId="{C05A20FC-9E41-4695-B395-9FA54EE807E0}" type="pres">
      <dgm:prSet presAssocID="{6A93643F-F72B-40F7-8D50-F1B5D26188CC}" presName="ParentText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56C3689A-A186-460C-A8C1-EB3095E25781}" type="pres">
      <dgm:prSet presAssocID="{6A93643F-F72B-40F7-8D50-F1B5D26188CC}" presName="Triangle" presStyleLbl="alignNode1" presStyleIdx="13" presStyleCnt="15"/>
      <dgm:spPr/>
    </dgm:pt>
    <dgm:pt modelId="{06624FA1-E2C9-40F5-A0AA-48A4EA6FDD05}" type="pres">
      <dgm:prSet presAssocID="{57A920DC-0E21-4B44-BA12-BB25A62C38EE}" presName="sibTrans" presStyleCnt="0"/>
      <dgm:spPr/>
    </dgm:pt>
    <dgm:pt modelId="{3016C204-6774-456D-95D0-6AA192D5BAE2}" type="pres">
      <dgm:prSet presAssocID="{57A920DC-0E21-4B44-BA12-BB25A62C38EE}" presName="space" presStyleCnt="0"/>
      <dgm:spPr/>
    </dgm:pt>
    <dgm:pt modelId="{9DCDA52C-32AB-455F-900B-6B81E7C72951}" type="pres">
      <dgm:prSet presAssocID="{327FF2F6-949E-44F4-A312-215AAEB4902B}" presName="composite" presStyleCnt="0"/>
      <dgm:spPr/>
    </dgm:pt>
    <dgm:pt modelId="{F1C101AC-0039-48F5-8234-561E20307D26}" type="pres">
      <dgm:prSet presAssocID="{327FF2F6-949E-44F4-A312-215AAEB4902B}" presName="LShape" presStyleLbl="alignNode1" presStyleIdx="14" presStyleCnt="15"/>
      <dgm:spPr/>
    </dgm:pt>
    <dgm:pt modelId="{8E5569EE-207B-4AC2-AC66-C442F97BD231}" type="pres">
      <dgm:prSet presAssocID="{327FF2F6-949E-44F4-A312-215AAEB4902B}" presName="ParentText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D89AF800-7945-4EF8-9EF7-F90C5F8E7A7D}" srcId="{43EFCFFD-7064-4A09-9ED4-8DDCC2AFD57A}" destId="{5E78148E-0240-403C-8882-419154B07A65}" srcOrd="1" destOrd="0" parTransId="{D732419F-3BFD-4F21-8A80-7A0F7DDE99EA}" sibTransId="{CFE7E78E-616F-48C4-BEE1-21F931381B12}"/>
    <dgm:cxn modelId="{0E79DD08-01D4-427A-9796-FB51AB99345F}" type="presOf" srcId="{AAD0F71C-816C-4AD0-AD48-57F573FA7368}" destId="{A01ACAB9-F790-449F-BB24-5A6E33FA03AA}" srcOrd="0" destOrd="0" presId="urn:microsoft.com/office/officeart/2009/3/layout/StepUpProcess"/>
    <dgm:cxn modelId="{309F2511-4873-4875-BAD7-BC738265F2B1}" srcId="{43EFCFFD-7064-4A09-9ED4-8DDCC2AFD57A}" destId="{2B7DA504-4246-4DCB-A90C-4E09FB7E89DE}" srcOrd="3" destOrd="0" parTransId="{0879B1F8-CFB2-4787-BB81-27131266AC15}" sibTransId="{FAC48684-AA9F-4DB0-87E0-2C5444CE3ECD}"/>
    <dgm:cxn modelId="{EF22C613-7D98-493C-BAD7-89ACE5BFC9D4}" type="presOf" srcId="{6A93643F-F72B-40F7-8D50-F1B5D26188CC}" destId="{C05A20FC-9E41-4695-B395-9FA54EE807E0}" srcOrd="0" destOrd="0" presId="urn:microsoft.com/office/officeart/2009/3/layout/StepUpProcess"/>
    <dgm:cxn modelId="{B17B0E32-EFB0-49E1-A688-913BD67D3C2A}" type="presOf" srcId="{2B7DA504-4246-4DCB-A90C-4E09FB7E89DE}" destId="{DA4ED5FD-9B94-4161-976F-068D3F5A176C}" srcOrd="0" destOrd="0" presId="urn:microsoft.com/office/officeart/2009/3/layout/StepUpProcess"/>
    <dgm:cxn modelId="{9A90A336-2413-467B-B48A-E3F4A9E9937A}" type="presOf" srcId="{43EFCFFD-7064-4A09-9ED4-8DDCC2AFD57A}" destId="{B21DF16A-EE00-4E4E-AE31-272AA9C88CA5}" srcOrd="0" destOrd="0" presId="urn:microsoft.com/office/officeart/2009/3/layout/StepUpProcess"/>
    <dgm:cxn modelId="{DAC2233A-A2AA-40E4-97B0-E6CFF638D72D}" type="presOf" srcId="{9892D56E-2487-4C49-A8BA-93ABDBE23B69}" destId="{C45CE593-B18F-4A47-8643-51E4E6825510}" srcOrd="0" destOrd="0" presId="urn:microsoft.com/office/officeart/2009/3/layout/StepUpProcess"/>
    <dgm:cxn modelId="{DB63B64D-E82F-4BEA-AC9F-3CAC4BCAB003}" type="presOf" srcId="{EC4AE0B6-47FB-49B3-8CBC-2E2653737A4A}" destId="{233866EF-F86B-45E6-9753-36E73F927B23}" srcOrd="0" destOrd="0" presId="urn:microsoft.com/office/officeart/2009/3/layout/StepUpProcess"/>
    <dgm:cxn modelId="{BD189688-985B-4C9F-AC07-68BD6DF64079}" type="presOf" srcId="{327FF2F6-949E-44F4-A312-215AAEB4902B}" destId="{8E5569EE-207B-4AC2-AC66-C442F97BD231}" srcOrd="0" destOrd="0" presId="urn:microsoft.com/office/officeart/2009/3/layout/StepUpProcess"/>
    <dgm:cxn modelId="{FEB6F98B-705E-4E7C-A694-71F9C6AC5E0F}" srcId="{43EFCFFD-7064-4A09-9ED4-8DDCC2AFD57A}" destId="{6A93643F-F72B-40F7-8D50-F1B5D26188CC}" srcOrd="6" destOrd="0" parTransId="{F9BC504A-57A4-4357-8936-BB6B9412FB39}" sibTransId="{57A920DC-0E21-4B44-BA12-BB25A62C38EE}"/>
    <dgm:cxn modelId="{3F652FA2-A5CD-47DF-B4BD-F5610DF4881E}" srcId="{43EFCFFD-7064-4A09-9ED4-8DDCC2AFD57A}" destId="{9892D56E-2487-4C49-A8BA-93ABDBE23B69}" srcOrd="5" destOrd="0" parTransId="{3AFCEFFD-3D88-4125-89B8-47C25478FB0C}" sibTransId="{C410868F-6822-4BE1-9DCF-F16EF3F67C59}"/>
    <dgm:cxn modelId="{01E912A6-C19B-4AC7-BAAD-1D22FBDC995F}" type="presOf" srcId="{5E78148E-0240-403C-8882-419154B07A65}" destId="{E2187040-DAFC-4CBF-9547-C6071AF63E2A}" srcOrd="0" destOrd="0" presId="urn:microsoft.com/office/officeart/2009/3/layout/StepUpProcess"/>
    <dgm:cxn modelId="{BC23D5B8-1946-41A1-B1A5-BC317CFC2A40}" srcId="{43EFCFFD-7064-4A09-9ED4-8DDCC2AFD57A}" destId="{AAD0F71C-816C-4AD0-AD48-57F573FA7368}" srcOrd="4" destOrd="0" parTransId="{9A8FFCAA-9042-4947-9BF1-965D1CDCA0EE}" sibTransId="{E30A0412-0EA9-4877-B102-1A084F0737C6}"/>
    <dgm:cxn modelId="{51FB81C0-A470-4298-945A-9ED035CAF96D}" srcId="{43EFCFFD-7064-4A09-9ED4-8DDCC2AFD57A}" destId="{EC4AE0B6-47FB-49B3-8CBC-2E2653737A4A}" srcOrd="2" destOrd="0" parTransId="{9B60F4BA-E43E-416F-A64B-7CD55CA5BE33}" sibTransId="{29D0E451-53EA-4315-B68F-C7C734C06181}"/>
    <dgm:cxn modelId="{15187BD9-854F-42E7-B033-9135BB10EAD4}" srcId="{43EFCFFD-7064-4A09-9ED4-8DDCC2AFD57A}" destId="{327FF2F6-949E-44F4-A312-215AAEB4902B}" srcOrd="7" destOrd="0" parTransId="{E26AA84C-2C83-40E9-AA99-4D85408D3E7D}" sibTransId="{6CC3E280-6952-4DD6-82B9-23A3F3F3B464}"/>
    <dgm:cxn modelId="{CE57A1E3-B465-4B04-9671-05B505CE8325}" type="presOf" srcId="{80BF8872-EB55-435F-9E7A-9A39F39567EA}" destId="{8CDDEB9E-B63B-468E-AEED-302992090B48}" srcOrd="0" destOrd="0" presId="urn:microsoft.com/office/officeart/2009/3/layout/StepUpProcess"/>
    <dgm:cxn modelId="{2276E1EB-D683-459D-AAA6-FF6C2550D47F}" srcId="{43EFCFFD-7064-4A09-9ED4-8DDCC2AFD57A}" destId="{80BF8872-EB55-435F-9E7A-9A39F39567EA}" srcOrd="0" destOrd="0" parTransId="{E70E643B-4F18-40E2-AD4A-78A4AD5E4DDC}" sibTransId="{F041FB99-05D7-4369-BE7C-A5793E01E2E1}"/>
    <dgm:cxn modelId="{23FE88AA-754D-435A-BCFA-C7AEDFA6072B}" type="presParOf" srcId="{B21DF16A-EE00-4E4E-AE31-272AA9C88CA5}" destId="{5B868A23-CA3B-41CF-9834-2E57E4FDCCD2}" srcOrd="0" destOrd="0" presId="urn:microsoft.com/office/officeart/2009/3/layout/StepUpProcess"/>
    <dgm:cxn modelId="{C2618670-A681-46D0-8F05-BEF552F864CA}" type="presParOf" srcId="{5B868A23-CA3B-41CF-9834-2E57E4FDCCD2}" destId="{F5E7C914-5C30-4384-8689-BB9DD435D550}" srcOrd="0" destOrd="0" presId="urn:microsoft.com/office/officeart/2009/3/layout/StepUpProcess"/>
    <dgm:cxn modelId="{619EE1AD-8220-4E0B-BE2A-D9AC4D5AA8A1}" type="presParOf" srcId="{5B868A23-CA3B-41CF-9834-2E57E4FDCCD2}" destId="{8CDDEB9E-B63B-468E-AEED-302992090B48}" srcOrd="1" destOrd="0" presId="urn:microsoft.com/office/officeart/2009/3/layout/StepUpProcess"/>
    <dgm:cxn modelId="{3BB9FB9E-46EA-436D-84D4-A0702F8A8460}" type="presParOf" srcId="{5B868A23-CA3B-41CF-9834-2E57E4FDCCD2}" destId="{CEFDDD39-8100-4689-BB75-EB13E5FB3685}" srcOrd="2" destOrd="0" presId="urn:microsoft.com/office/officeart/2009/3/layout/StepUpProcess"/>
    <dgm:cxn modelId="{B13D03C2-297E-4883-BF03-88BF793C734A}" type="presParOf" srcId="{B21DF16A-EE00-4E4E-AE31-272AA9C88CA5}" destId="{C8ED2654-8B05-4DB2-A939-0E239DF53815}" srcOrd="1" destOrd="0" presId="urn:microsoft.com/office/officeart/2009/3/layout/StepUpProcess"/>
    <dgm:cxn modelId="{57849166-6C4B-40DF-87C7-73C1940D3154}" type="presParOf" srcId="{C8ED2654-8B05-4DB2-A939-0E239DF53815}" destId="{1A4A81BD-9788-4C9C-A970-0467CD163CA3}" srcOrd="0" destOrd="0" presId="urn:microsoft.com/office/officeart/2009/3/layout/StepUpProcess"/>
    <dgm:cxn modelId="{285697DE-5127-4F5B-9807-E667A9E3E4A2}" type="presParOf" srcId="{B21DF16A-EE00-4E4E-AE31-272AA9C88CA5}" destId="{F200E32B-4CC7-4FB9-9113-49BFCB7238E8}" srcOrd="2" destOrd="0" presId="urn:microsoft.com/office/officeart/2009/3/layout/StepUpProcess"/>
    <dgm:cxn modelId="{5BA77EDC-0492-4889-8131-A3DF399229DB}" type="presParOf" srcId="{F200E32B-4CC7-4FB9-9113-49BFCB7238E8}" destId="{CF0AC66E-5235-4D19-8457-B200ECC44831}" srcOrd="0" destOrd="0" presId="urn:microsoft.com/office/officeart/2009/3/layout/StepUpProcess"/>
    <dgm:cxn modelId="{283C3E51-9E3F-4B41-9624-4101F5376534}" type="presParOf" srcId="{F200E32B-4CC7-4FB9-9113-49BFCB7238E8}" destId="{E2187040-DAFC-4CBF-9547-C6071AF63E2A}" srcOrd="1" destOrd="0" presId="urn:microsoft.com/office/officeart/2009/3/layout/StepUpProcess"/>
    <dgm:cxn modelId="{D68E4C82-C046-455E-B8A5-619F071A295E}" type="presParOf" srcId="{F200E32B-4CC7-4FB9-9113-49BFCB7238E8}" destId="{F3381A86-BDCB-47F7-A146-0E507B4AAF39}" srcOrd="2" destOrd="0" presId="urn:microsoft.com/office/officeart/2009/3/layout/StepUpProcess"/>
    <dgm:cxn modelId="{38913FEB-7587-4463-A77D-1F0BDD051209}" type="presParOf" srcId="{B21DF16A-EE00-4E4E-AE31-272AA9C88CA5}" destId="{1E761AB6-9318-402F-BD66-DEE8FE4A9505}" srcOrd="3" destOrd="0" presId="urn:microsoft.com/office/officeart/2009/3/layout/StepUpProcess"/>
    <dgm:cxn modelId="{CB28B9F7-E2C2-48FC-8AC3-53C744DB61B0}" type="presParOf" srcId="{1E761AB6-9318-402F-BD66-DEE8FE4A9505}" destId="{AD46BA16-4485-49FB-97FE-0EEDF70B322E}" srcOrd="0" destOrd="0" presId="urn:microsoft.com/office/officeart/2009/3/layout/StepUpProcess"/>
    <dgm:cxn modelId="{D2840F44-2AAF-49A2-AA9C-6B72D41E47D4}" type="presParOf" srcId="{B21DF16A-EE00-4E4E-AE31-272AA9C88CA5}" destId="{A65E27B3-E0BB-453D-B66C-B50030C6D587}" srcOrd="4" destOrd="0" presId="urn:microsoft.com/office/officeart/2009/3/layout/StepUpProcess"/>
    <dgm:cxn modelId="{45B69780-8823-4FB1-958F-896B9DAD4A1D}" type="presParOf" srcId="{A65E27B3-E0BB-453D-B66C-B50030C6D587}" destId="{59E19034-4476-46B2-85CB-8648579A9EFF}" srcOrd="0" destOrd="0" presId="urn:microsoft.com/office/officeart/2009/3/layout/StepUpProcess"/>
    <dgm:cxn modelId="{27593331-1D3E-43B3-941E-3E9AC49F91B1}" type="presParOf" srcId="{A65E27B3-E0BB-453D-B66C-B50030C6D587}" destId="{233866EF-F86B-45E6-9753-36E73F927B23}" srcOrd="1" destOrd="0" presId="urn:microsoft.com/office/officeart/2009/3/layout/StepUpProcess"/>
    <dgm:cxn modelId="{E7E65E65-528E-4405-A7C0-5075C46D3355}" type="presParOf" srcId="{A65E27B3-E0BB-453D-B66C-B50030C6D587}" destId="{5EEDC801-1401-41BA-9B5F-150573F1EF11}" srcOrd="2" destOrd="0" presId="urn:microsoft.com/office/officeart/2009/3/layout/StepUpProcess"/>
    <dgm:cxn modelId="{907C34EC-B595-448B-9D42-9BD24DB4148B}" type="presParOf" srcId="{B21DF16A-EE00-4E4E-AE31-272AA9C88CA5}" destId="{214438DB-1A01-405A-8AE8-9D49AD90441A}" srcOrd="5" destOrd="0" presId="urn:microsoft.com/office/officeart/2009/3/layout/StepUpProcess"/>
    <dgm:cxn modelId="{778A8395-2220-4B53-9A23-30D84E2B5058}" type="presParOf" srcId="{214438DB-1A01-405A-8AE8-9D49AD90441A}" destId="{195447DF-7059-4299-B85F-9CA77F285B8A}" srcOrd="0" destOrd="0" presId="urn:microsoft.com/office/officeart/2009/3/layout/StepUpProcess"/>
    <dgm:cxn modelId="{77B614A4-CC2B-4560-8434-046AF1B3D1AE}" type="presParOf" srcId="{B21DF16A-EE00-4E4E-AE31-272AA9C88CA5}" destId="{2F52F0C8-6E76-4200-B15B-D05077A9E2EF}" srcOrd="6" destOrd="0" presId="urn:microsoft.com/office/officeart/2009/3/layout/StepUpProcess"/>
    <dgm:cxn modelId="{2CA6ABFF-B89D-45B5-993E-040F392963CA}" type="presParOf" srcId="{2F52F0C8-6E76-4200-B15B-D05077A9E2EF}" destId="{57380954-76F7-4F29-BD60-2B7BE4690A37}" srcOrd="0" destOrd="0" presId="urn:microsoft.com/office/officeart/2009/3/layout/StepUpProcess"/>
    <dgm:cxn modelId="{3F33FD89-9EAA-45D6-96AE-9B4C0FC5FF07}" type="presParOf" srcId="{2F52F0C8-6E76-4200-B15B-D05077A9E2EF}" destId="{DA4ED5FD-9B94-4161-976F-068D3F5A176C}" srcOrd="1" destOrd="0" presId="urn:microsoft.com/office/officeart/2009/3/layout/StepUpProcess"/>
    <dgm:cxn modelId="{5620CA66-13A9-402B-87D2-1C999006CE28}" type="presParOf" srcId="{2F52F0C8-6E76-4200-B15B-D05077A9E2EF}" destId="{68E169E0-C3BA-4551-B5A0-6D1C51C51404}" srcOrd="2" destOrd="0" presId="urn:microsoft.com/office/officeart/2009/3/layout/StepUpProcess"/>
    <dgm:cxn modelId="{E2BD008D-82E2-4193-BA05-9C6CA733AA97}" type="presParOf" srcId="{B21DF16A-EE00-4E4E-AE31-272AA9C88CA5}" destId="{CCCA709B-B803-427D-9B63-C049E37EDFD4}" srcOrd="7" destOrd="0" presId="urn:microsoft.com/office/officeart/2009/3/layout/StepUpProcess"/>
    <dgm:cxn modelId="{C3FA9FF1-7FE9-4D3D-8D52-CF1E3B97B92D}" type="presParOf" srcId="{CCCA709B-B803-427D-9B63-C049E37EDFD4}" destId="{7FCFA567-44BF-439A-8369-5C8AF5E41A03}" srcOrd="0" destOrd="0" presId="urn:microsoft.com/office/officeart/2009/3/layout/StepUpProcess"/>
    <dgm:cxn modelId="{48842230-298A-406F-8083-8465DA20A5E2}" type="presParOf" srcId="{B21DF16A-EE00-4E4E-AE31-272AA9C88CA5}" destId="{714AB41A-8CED-4819-952C-3FB691A0D3A7}" srcOrd="8" destOrd="0" presId="urn:microsoft.com/office/officeart/2009/3/layout/StepUpProcess"/>
    <dgm:cxn modelId="{52141F97-55AC-4B94-9B9F-D0065E41934C}" type="presParOf" srcId="{714AB41A-8CED-4819-952C-3FB691A0D3A7}" destId="{80A0F227-1031-4B81-95C2-63CED551DB66}" srcOrd="0" destOrd="0" presId="urn:microsoft.com/office/officeart/2009/3/layout/StepUpProcess"/>
    <dgm:cxn modelId="{F5402564-E080-45F1-BDEB-ABD8F0796D94}" type="presParOf" srcId="{714AB41A-8CED-4819-952C-3FB691A0D3A7}" destId="{A01ACAB9-F790-449F-BB24-5A6E33FA03AA}" srcOrd="1" destOrd="0" presId="urn:microsoft.com/office/officeart/2009/3/layout/StepUpProcess"/>
    <dgm:cxn modelId="{4CAA2EE1-CD7A-4347-A953-82F6713FAFD1}" type="presParOf" srcId="{714AB41A-8CED-4819-952C-3FB691A0D3A7}" destId="{B9B9FA10-BFF5-433E-8580-9835E1F5F7D6}" srcOrd="2" destOrd="0" presId="urn:microsoft.com/office/officeart/2009/3/layout/StepUpProcess"/>
    <dgm:cxn modelId="{F19AA9FD-936E-48B8-B993-BEEA3D568272}" type="presParOf" srcId="{B21DF16A-EE00-4E4E-AE31-272AA9C88CA5}" destId="{D42E5101-7809-43C9-BE28-969344C8A468}" srcOrd="9" destOrd="0" presId="urn:microsoft.com/office/officeart/2009/3/layout/StepUpProcess"/>
    <dgm:cxn modelId="{BAFC1C58-BBC8-42F3-B3ED-CAA29AEE65F8}" type="presParOf" srcId="{D42E5101-7809-43C9-BE28-969344C8A468}" destId="{E66F2D71-FB64-4957-BD8B-E965ACC4E7A1}" srcOrd="0" destOrd="0" presId="urn:microsoft.com/office/officeart/2009/3/layout/StepUpProcess"/>
    <dgm:cxn modelId="{0F9DCE5E-D01F-4B8B-B752-9F4C98C80345}" type="presParOf" srcId="{B21DF16A-EE00-4E4E-AE31-272AA9C88CA5}" destId="{549F8F58-A882-4AC6-8B2C-8184E5E00450}" srcOrd="10" destOrd="0" presId="urn:microsoft.com/office/officeart/2009/3/layout/StepUpProcess"/>
    <dgm:cxn modelId="{F3F7DFB4-A7FA-46D3-B988-3B4705F94EA8}" type="presParOf" srcId="{549F8F58-A882-4AC6-8B2C-8184E5E00450}" destId="{01E033AA-CCE3-47BC-894E-108F2D6D72A3}" srcOrd="0" destOrd="0" presId="urn:microsoft.com/office/officeart/2009/3/layout/StepUpProcess"/>
    <dgm:cxn modelId="{4030C7B4-1B45-4176-B625-06227BCB963D}" type="presParOf" srcId="{549F8F58-A882-4AC6-8B2C-8184E5E00450}" destId="{C45CE593-B18F-4A47-8643-51E4E6825510}" srcOrd="1" destOrd="0" presId="urn:microsoft.com/office/officeart/2009/3/layout/StepUpProcess"/>
    <dgm:cxn modelId="{2E8B2D09-C23A-4F10-9A81-17BE2463E321}" type="presParOf" srcId="{549F8F58-A882-4AC6-8B2C-8184E5E00450}" destId="{54AC8CD8-EAAF-4946-9C1C-8FF9284B3F93}" srcOrd="2" destOrd="0" presId="urn:microsoft.com/office/officeart/2009/3/layout/StepUpProcess"/>
    <dgm:cxn modelId="{E369F318-36A3-45B8-B8E0-51186A8DF387}" type="presParOf" srcId="{B21DF16A-EE00-4E4E-AE31-272AA9C88CA5}" destId="{E6A8A3FD-B630-49E9-BC78-06E68E0ED8B1}" srcOrd="11" destOrd="0" presId="urn:microsoft.com/office/officeart/2009/3/layout/StepUpProcess"/>
    <dgm:cxn modelId="{61ABA9AE-5FCD-40FD-A6B6-B747690A9986}" type="presParOf" srcId="{E6A8A3FD-B630-49E9-BC78-06E68E0ED8B1}" destId="{49952785-7DC5-4BA1-A9AA-0A5AE3631418}" srcOrd="0" destOrd="0" presId="urn:microsoft.com/office/officeart/2009/3/layout/StepUpProcess"/>
    <dgm:cxn modelId="{2BB3062E-B285-4FF8-8532-462F88266BEF}" type="presParOf" srcId="{B21DF16A-EE00-4E4E-AE31-272AA9C88CA5}" destId="{04A5CC4F-1835-4227-ABB2-340DA74F51C6}" srcOrd="12" destOrd="0" presId="urn:microsoft.com/office/officeart/2009/3/layout/StepUpProcess"/>
    <dgm:cxn modelId="{C99CEAD5-D363-4981-95ED-8BCD59427FFB}" type="presParOf" srcId="{04A5CC4F-1835-4227-ABB2-340DA74F51C6}" destId="{9208EA8B-8763-4F54-A84F-7BBCD743A8E0}" srcOrd="0" destOrd="0" presId="urn:microsoft.com/office/officeart/2009/3/layout/StepUpProcess"/>
    <dgm:cxn modelId="{877ED9DE-67C6-443D-B1A6-3BDB4D6C186D}" type="presParOf" srcId="{04A5CC4F-1835-4227-ABB2-340DA74F51C6}" destId="{C05A20FC-9E41-4695-B395-9FA54EE807E0}" srcOrd="1" destOrd="0" presId="urn:microsoft.com/office/officeart/2009/3/layout/StepUpProcess"/>
    <dgm:cxn modelId="{B19894F9-5BC7-4230-9086-53D738D36EF8}" type="presParOf" srcId="{04A5CC4F-1835-4227-ABB2-340DA74F51C6}" destId="{56C3689A-A186-460C-A8C1-EB3095E25781}" srcOrd="2" destOrd="0" presId="urn:microsoft.com/office/officeart/2009/3/layout/StepUpProcess"/>
    <dgm:cxn modelId="{BFAC89BE-FC87-4EBB-B800-38D1AFBB485B}" type="presParOf" srcId="{B21DF16A-EE00-4E4E-AE31-272AA9C88CA5}" destId="{06624FA1-E2C9-40F5-A0AA-48A4EA6FDD05}" srcOrd="13" destOrd="0" presId="urn:microsoft.com/office/officeart/2009/3/layout/StepUpProcess"/>
    <dgm:cxn modelId="{1486E441-0CED-47A9-AB5A-DC5432D64606}" type="presParOf" srcId="{06624FA1-E2C9-40F5-A0AA-48A4EA6FDD05}" destId="{3016C204-6774-456D-95D0-6AA192D5BAE2}" srcOrd="0" destOrd="0" presId="urn:microsoft.com/office/officeart/2009/3/layout/StepUpProcess"/>
    <dgm:cxn modelId="{9CC8AD86-F343-4826-B400-033B2680CA4F}" type="presParOf" srcId="{B21DF16A-EE00-4E4E-AE31-272AA9C88CA5}" destId="{9DCDA52C-32AB-455F-900B-6B81E7C72951}" srcOrd="14" destOrd="0" presId="urn:microsoft.com/office/officeart/2009/3/layout/StepUpProcess"/>
    <dgm:cxn modelId="{62EFC6E2-CA81-4661-BBEE-757A1C5560F8}" type="presParOf" srcId="{9DCDA52C-32AB-455F-900B-6B81E7C72951}" destId="{F1C101AC-0039-48F5-8234-561E20307D26}" srcOrd="0" destOrd="0" presId="urn:microsoft.com/office/officeart/2009/3/layout/StepUpProcess"/>
    <dgm:cxn modelId="{9B81BFBE-FD5E-48EA-9B7F-EB78C158E56A}" type="presParOf" srcId="{9DCDA52C-32AB-455F-900B-6B81E7C72951}" destId="{8E5569EE-207B-4AC2-AC66-C442F97BD23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7C914-5C30-4384-8689-BB9DD435D550}">
      <dsp:nvSpPr>
        <dsp:cNvPr id="0" name=""/>
        <dsp:cNvSpPr/>
      </dsp:nvSpPr>
      <dsp:spPr>
        <a:xfrm rot="5400000">
          <a:off x="275481" y="3000490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DEB9E-B63B-468E-AEED-302992090B48}">
      <dsp:nvSpPr>
        <dsp:cNvPr id="0" name=""/>
        <dsp:cNvSpPr/>
      </dsp:nvSpPr>
      <dsp:spPr>
        <a:xfrm>
          <a:off x="139653" y="3405041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Faith</a:t>
          </a:r>
        </a:p>
      </dsp:txBody>
      <dsp:txXfrm>
        <a:off x="139653" y="3405041"/>
        <a:ext cx="1222388" cy="1071494"/>
      </dsp:txXfrm>
    </dsp:sp>
    <dsp:sp modelId="{CEFDDD39-8100-4689-BB75-EB13E5FB3685}">
      <dsp:nvSpPr>
        <dsp:cNvPr id="0" name=""/>
        <dsp:cNvSpPr/>
      </dsp:nvSpPr>
      <dsp:spPr>
        <a:xfrm>
          <a:off x="1131402" y="2900808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AC66E-5235-4D19-8457-B200ECC44831}">
      <dsp:nvSpPr>
        <dsp:cNvPr id="0" name=""/>
        <dsp:cNvSpPr/>
      </dsp:nvSpPr>
      <dsp:spPr>
        <a:xfrm rot="5400000">
          <a:off x="1771923" y="2630194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87040-DAFC-4CBF-9547-C6071AF63E2A}">
      <dsp:nvSpPr>
        <dsp:cNvPr id="0" name=""/>
        <dsp:cNvSpPr/>
      </dsp:nvSpPr>
      <dsp:spPr>
        <a:xfrm>
          <a:off x="1636095" y="3034745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Virtue</a:t>
          </a:r>
        </a:p>
      </dsp:txBody>
      <dsp:txXfrm>
        <a:off x="1636095" y="3034745"/>
        <a:ext cx="1222388" cy="1071494"/>
      </dsp:txXfrm>
    </dsp:sp>
    <dsp:sp modelId="{F3381A86-BDCB-47F7-A146-0E507B4AAF39}">
      <dsp:nvSpPr>
        <dsp:cNvPr id="0" name=""/>
        <dsp:cNvSpPr/>
      </dsp:nvSpPr>
      <dsp:spPr>
        <a:xfrm>
          <a:off x="2627844" y="2530512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19034-4476-46B2-85CB-8648579A9EFF}">
      <dsp:nvSpPr>
        <dsp:cNvPr id="0" name=""/>
        <dsp:cNvSpPr/>
      </dsp:nvSpPr>
      <dsp:spPr>
        <a:xfrm rot="5400000">
          <a:off x="3268364" y="2259898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866EF-F86B-45E6-9753-36E73F927B23}">
      <dsp:nvSpPr>
        <dsp:cNvPr id="0" name=""/>
        <dsp:cNvSpPr/>
      </dsp:nvSpPr>
      <dsp:spPr>
        <a:xfrm>
          <a:off x="3132537" y="2664449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Knowledge</a:t>
          </a:r>
        </a:p>
      </dsp:txBody>
      <dsp:txXfrm>
        <a:off x="3132537" y="2664449"/>
        <a:ext cx="1222388" cy="1071494"/>
      </dsp:txXfrm>
    </dsp:sp>
    <dsp:sp modelId="{5EEDC801-1401-41BA-9B5F-150573F1EF11}">
      <dsp:nvSpPr>
        <dsp:cNvPr id="0" name=""/>
        <dsp:cNvSpPr/>
      </dsp:nvSpPr>
      <dsp:spPr>
        <a:xfrm>
          <a:off x="4124285" y="2160216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80954-76F7-4F29-BD60-2B7BE4690A37}">
      <dsp:nvSpPr>
        <dsp:cNvPr id="0" name=""/>
        <dsp:cNvSpPr/>
      </dsp:nvSpPr>
      <dsp:spPr>
        <a:xfrm rot="5400000">
          <a:off x="4764806" y="1889602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ED5FD-9B94-4161-976F-068D3F5A176C}">
      <dsp:nvSpPr>
        <dsp:cNvPr id="0" name=""/>
        <dsp:cNvSpPr/>
      </dsp:nvSpPr>
      <dsp:spPr>
        <a:xfrm>
          <a:off x="4628978" y="2294153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Self-Control</a:t>
          </a:r>
        </a:p>
      </dsp:txBody>
      <dsp:txXfrm>
        <a:off x="4628978" y="2294153"/>
        <a:ext cx="1222388" cy="1071494"/>
      </dsp:txXfrm>
    </dsp:sp>
    <dsp:sp modelId="{68E169E0-C3BA-4551-B5A0-6D1C51C51404}">
      <dsp:nvSpPr>
        <dsp:cNvPr id="0" name=""/>
        <dsp:cNvSpPr/>
      </dsp:nvSpPr>
      <dsp:spPr>
        <a:xfrm>
          <a:off x="5620727" y="1789920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F227-1031-4B81-95C2-63CED551DB66}">
      <dsp:nvSpPr>
        <dsp:cNvPr id="0" name=""/>
        <dsp:cNvSpPr/>
      </dsp:nvSpPr>
      <dsp:spPr>
        <a:xfrm rot="5400000">
          <a:off x="6261248" y="1519306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CAB9-F790-449F-BB24-5A6E33FA03AA}">
      <dsp:nvSpPr>
        <dsp:cNvPr id="0" name=""/>
        <dsp:cNvSpPr/>
      </dsp:nvSpPr>
      <dsp:spPr>
        <a:xfrm>
          <a:off x="6125420" y="1923857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Perseverance</a:t>
          </a:r>
        </a:p>
      </dsp:txBody>
      <dsp:txXfrm>
        <a:off x="6125420" y="1923857"/>
        <a:ext cx="1222388" cy="1071494"/>
      </dsp:txXfrm>
    </dsp:sp>
    <dsp:sp modelId="{B9B9FA10-BFF5-433E-8580-9835E1F5F7D6}">
      <dsp:nvSpPr>
        <dsp:cNvPr id="0" name=""/>
        <dsp:cNvSpPr/>
      </dsp:nvSpPr>
      <dsp:spPr>
        <a:xfrm>
          <a:off x="7117169" y="1419624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033AA-CCE3-47BC-894E-108F2D6D72A3}">
      <dsp:nvSpPr>
        <dsp:cNvPr id="0" name=""/>
        <dsp:cNvSpPr/>
      </dsp:nvSpPr>
      <dsp:spPr>
        <a:xfrm rot="5400000">
          <a:off x="7757689" y="1149010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CE593-B18F-4A47-8643-51E4E6825510}">
      <dsp:nvSpPr>
        <dsp:cNvPr id="0" name=""/>
        <dsp:cNvSpPr/>
      </dsp:nvSpPr>
      <dsp:spPr>
        <a:xfrm>
          <a:off x="7621862" y="1553561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Godliness</a:t>
          </a:r>
        </a:p>
      </dsp:txBody>
      <dsp:txXfrm>
        <a:off x="7621862" y="1553561"/>
        <a:ext cx="1222388" cy="1071494"/>
      </dsp:txXfrm>
    </dsp:sp>
    <dsp:sp modelId="{54AC8CD8-EAAF-4946-9C1C-8FF9284B3F93}">
      <dsp:nvSpPr>
        <dsp:cNvPr id="0" name=""/>
        <dsp:cNvSpPr/>
      </dsp:nvSpPr>
      <dsp:spPr>
        <a:xfrm>
          <a:off x="8613611" y="1049328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8EA8B-8763-4F54-A84F-7BBCD743A8E0}">
      <dsp:nvSpPr>
        <dsp:cNvPr id="0" name=""/>
        <dsp:cNvSpPr/>
      </dsp:nvSpPr>
      <dsp:spPr>
        <a:xfrm rot="5400000">
          <a:off x="9254131" y="778714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A20FC-9E41-4695-B395-9FA54EE807E0}">
      <dsp:nvSpPr>
        <dsp:cNvPr id="0" name=""/>
        <dsp:cNvSpPr/>
      </dsp:nvSpPr>
      <dsp:spPr>
        <a:xfrm>
          <a:off x="9118303" y="1183265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Brotherly Kindness</a:t>
          </a:r>
        </a:p>
      </dsp:txBody>
      <dsp:txXfrm>
        <a:off x="9118303" y="1183265"/>
        <a:ext cx="1222388" cy="1071494"/>
      </dsp:txXfrm>
    </dsp:sp>
    <dsp:sp modelId="{56C3689A-A186-460C-A8C1-EB3095E25781}">
      <dsp:nvSpPr>
        <dsp:cNvPr id="0" name=""/>
        <dsp:cNvSpPr/>
      </dsp:nvSpPr>
      <dsp:spPr>
        <a:xfrm>
          <a:off x="10110052" y="679032"/>
          <a:ext cx="230639" cy="2306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101AC-0039-48F5-8234-561E20307D26}">
      <dsp:nvSpPr>
        <dsp:cNvPr id="0" name=""/>
        <dsp:cNvSpPr/>
      </dsp:nvSpPr>
      <dsp:spPr>
        <a:xfrm rot="5400000">
          <a:off x="10750573" y="408418"/>
          <a:ext cx="813705" cy="135398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569EE-207B-4AC2-AC66-C442F97BD231}">
      <dsp:nvSpPr>
        <dsp:cNvPr id="0" name=""/>
        <dsp:cNvSpPr/>
      </dsp:nvSpPr>
      <dsp:spPr>
        <a:xfrm>
          <a:off x="10614745" y="812969"/>
          <a:ext cx="1222388" cy="1071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Love</a:t>
          </a:r>
        </a:p>
      </dsp:txBody>
      <dsp:txXfrm>
        <a:off x="10614745" y="812969"/>
        <a:ext cx="1222388" cy="1071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B65A-3474-404A-BF82-EDF164B24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9EFCA-7B7F-4A4F-8CC5-85192F78B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BB9EE-D40D-41E2-9BE0-A5A8B572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7B517-6FE0-419C-AD11-8704FFD7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66593-E93A-43C9-A2C6-CB74196A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7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CEAB-3C9C-4409-92FE-83D35425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E2891-4563-4993-A745-F6530E343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0C3AA-3ADA-470A-BE92-02A416F2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59147-1094-457E-87D9-90A96721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12D7F-B1B5-46CB-8D48-A1D9C69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1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63C6E-6D82-40D8-A122-0CD5091386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6007C-978A-472A-AC55-D1C08E78A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47EBA-1232-4983-BDDD-4AA4F9EF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AC10-C133-49B6-9445-8B921196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FDB39-8E75-47F5-A5E7-AC3CB8FE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5630-231F-40D3-BBB4-43577896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48B0E-F7B1-4154-97EB-2FB28751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C3C6C-BE24-4CD4-B914-0ACAC39B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34A4-7FAF-498B-9A50-35B003CA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B6444-7C3D-44CD-94C6-87630A23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3616-88FE-49CF-8902-E1576F2D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D71F2-3A65-44D5-8518-D55D20888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4969C-BCE5-4D86-B684-A1965903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5A7D8-BB0F-4DDB-ADCC-A278AEF2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87C9-930B-434F-BDC4-C03A671D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D199-1D17-440E-A6A3-09144177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63E3B-1F5A-4B75-B739-6F03C3450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5D096-4449-4ED4-B685-5B79CD05B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9396C-674D-4FBE-B101-06F58889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360F8-C8E8-456C-B029-E7910E96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3000F-495A-4156-B9AD-234E4322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FFD0-4633-4C01-A5DA-7A9544EE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3F4CB-7FD1-4571-825B-D309AA633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D1955-1E02-4744-86B0-591683BD2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965F6-0E43-41E8-A6DE-A20CB99CC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D9FF9-25F1-4EB4-A80E-4C6B19BB6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144B0-0750-4E1A-B777-2DFBCC72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60BC6-313A-4E00-BF8A-95A1926B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25F7B-ABBC-475E-9F23-3ECDEDFF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1DF5-7480-42BF-89A4-FF9854519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B4E50-737A-467A-B36D-11D2AD3D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5FF73-E66B-4DD0-8A0B-2F57A466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A6546-561A-44A8-BD26-D66E3A9F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7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EC7FC-8B11-479F-98C4-1EBE4205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38873-5C09-41E4-AC39-4FF8C161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7758-9AEA-4055-8B08-1606C6E9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0219-697A-4147-9EFC-EE319D7C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DEA0-0FFE-4159-8AC7-C3720C28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B781-B6C9-48CF-94E1-C357EE21E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4A033-74BA-4C6A-962A-25C106D1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7711A-137B-4C01-9852-73E41F4A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BF9E0-0D11-41BF-A8AC-8C3A5A7F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ED7F-99CC-46B6-9FAE-B2AB8DAC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2D246-89BE-4B38-A70B-27ABBB393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5370D-9D67-4687-A882-3BBE4CF0C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B35E1-B8E7-445F-8DF3-38C8ACCF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5CF5F-7808-4AE5-8EBC-C599147A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E79A5-5EF2-403E-B7C5-0520F2C7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CAA3C-B994-4595-89D0-2959709E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92054-A83B-4912-B327-A989A8058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E941-2F3C-4D5A-A1EF-7924C0D5B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CB50-A16E-46D3-ADE9-B2C591F5E563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12D15-367F-4968-8EA7-623716CAA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5CD74-3860-4D0D-A753-BF6D9484A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127A-8D2E-4212-A5FA-36CB1286A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7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fnc.org.uk/wp-content/uploads/2017/03/ofnc-logo-redrawn_400x400.jpg">
            <a:extLst>
              <a:ext uri="{FF2B5EF4-FFF2-40B4-BE49-F238E27FC236}">
                <a16:creationId xmlns:a16="http://schemas.microsoft.com/office/drawing/2014/main" id="{1BBAC4F9-6F6F-47A4-BD05-B78092AC0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96" y="492573"/>
            <a:ext cx="5880796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8C8D740-999C-4EAE-99D1-4E552B98E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GB" sz="4800">
                <a:solidFill>
                  <a:schemeClr val="bg1"/>
                </a:solidFill>
              </a:rPr>
              <a:t>OFNC LEEDS: Our 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6EA19-65AA-449B-82BA-75A04B47B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6CEE65"/>
                </a:solidFill>
              </a:rPr>
              <a:t>Osahon Ogbeiwi</a:t>
            </a:r>
          </a:p>
          <a:p>
            <a:r>
              <a:rPr lang="en-GB" sz="2000" dirty="0">
                <a:solidFill>
                  <a:srgbClr val="6CEE65"/>
                </a:solidFill>
              </a:rPr>
              <a:t>Area Secretary, OFNC Leeds</a:t>
            </a:r>
          </a:p>
          <a:p>
            <a:r>
              <a:rPr lang="en-GB" sz="2000" dirty="0">
                <a:solidFill>
                  <a:srgbClr val="6CEE65"/>
                </a:solidFill>
              </a:rPr>
              <a:t>On Behalf of BEC</a:t>
            </a:r>
          </a:p>
        </p:txBody>
      </p:sp>
    </p:spTree>
    <p:extLst>
      <p:ext uri="{BB962C8B-B14F-4D97-AF65-F5344CB8AC3E}">
        <p14:creationId xmlns:p14="http://schemas.microsoft.com/office/powerpoint/2010/main" val="40009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BCC5-2DAB-4B97-B899-A78914BF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Proposal – Stewardship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4F09-939B-4AE4-8F3C-ED05CCF5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5200" dirty="0"/>
              <a:t>Upgrade to BEC Status?</a:t>
            </a:r>
          </a:p>
          <a:p>
            <a:pPr algn="ctr"/>
            <a:r>
              <a:rPr lang="en-GB" sz="4000" dirty="0"/>
              <a:t>Music Coordinator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Young Adults Coordinator </a:t>
            </a:r>
          </a:p>
          <a:p>
            <a:pPr marL="0" indent="0" algn="ctr">
              <a:buNone/>
            </a:pPr>
            <a:r>
              <a:rPr lang="en-GB" dirty="0"/>
              <a:t>(for singles, 18+ and above)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Organising Secretary </a:t>
            </a:r>
          </a:p>
          <a:p>
            <a:pPr marL="0" indent="0" algn="ctr">
              <a:buNone/>
            </a:pPr>
            <a:r>
              <a:rPr lang="en-GB" dirty="0"/>
              <a:t>(and BCC Rep) </a:t>
            </a:r>
          </a:p>
        </p:txBody>
      </p:sp>
    </p:spTree>
    <p:extLst>
      <p:ext uri="{BB962C8B-B14F-4D97-AF65-F5344CB8AC3E}">
        <p14:creationId xmlns:p14="http://schemas.microsoft.com/office/powerpoint/2010/main" val="315087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images of teamwork">
            <a:extLst>
              <a:ext uri="{FF2B5EF4-FFF2-40B4-BE49-F238E27FC236}">
                <a16:creationId xmlns:a16="http://schemas.microsoft.com/office/drawing/2014/main" id="{68560A1B-F669-40C3-BFA4-5ACBE0F2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2" r="27965" b="-2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48" name="Straight Connector 7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615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E87ECB-84FF-4D25-A1B6-BC54EBC5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/>
              <a:t>Our Charge – Get Involved!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6A02A-AAC6-42C3-BC10-D1A09635E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7069253" cy="41836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“Let us Rise up and Build” (</a:t>
            </a:r>
            <a:r>
              <a:rPr lang="en-GB" dirty="0" err="1"/>
              <a:t>Neh</a:t>
            </a:r>
            <a:r>
              <a:rPr lang="en-GB" dirty="0"/>
              <a:t> 2:18)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Join: A Ministry Group</a:t>
            </a:r>
          </a:p>
          <a:p>
            <a:pPr marL="0" indent="0">
              <a:buNone/>
            </a:pPr>
            <a:r>
              <a:rPr lang="en-GB" dirty="0"/>
              <a:t>Volunteer: Ad hoc Service Committees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Building together with God: involves T.E.A.M. work</a:t>
            </a:r>
          </a:p>
          <a:p>
            <a:pPr marL="0" indent="0">
              <a:buNone/>
            </a:pPr>
            <a:r>
              <a:rPr lang="en-GB" dirty="0"/>
              <a:t>T = Together</a:t>
            </a:r>
          </a:p>
          <a:p>
            <a:pPr marL="0" indent="0">
              <a:buNone/>
            </a:pPr>
            <a:r>
              <a:rPr lang="en-GB" dirty="0"/>
              <a:t>		E = Everyone</a:t>
            </a:r>
          </a:p>
          <a:p>
            <a:pPr marL="0" indent="0">
              <a:buNone/>
            </a:pPr>
            <a:r>
              <a:rPr lang="en-GB" dirty="0"/>
              <a:t>				A = Achieves</a:t>
            </a:r>
          </a:p>
          <a:p>
            <a:pPr marL="0" indent="0">
              <a:buNone/>
            </a:pPr>
            <a:r>
              <a:rPr lang="en-GB" dirty="0"/>
              <a:t>						M = More</a:t>
            </a:r>
          </a:p>
        </p:txBody>
      </p:sp>
    </p:spTree>
    <p:extLst>
      <p:ext uri="{BB962C8B-B14F-4D97-AF65-F5344CB8AC3E}">
        <p14:creationId xmlns:p14="http://schemas.microsoft.com/office/powerpoint/2010/main" val="120427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images of prayer">
            <a:extLst>
              <a:ext uri="{FF2B5EF4-FFF2-40B4-BE49-F238E27FC236}">
                <a16:creationId xmlns:a16="http://schemas.microsoft.com/office/drawing/2014/main" id="{A6527879-494D-4C60-9E08-68A8C9013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3" r="42879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5D36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B83FF0-C7E3-43BB-BC4B-2AD7E074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/>
              <a:t>Our Need – Your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3F72A-D63C-4DCD-8295-9CA139BE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PLEASE</a:t>
            </a:r>
          </a:p>
          <a:p>
            <a:pPr marL="0" indent="0">
              <a:buNone/>
            </a:pPr>
            <a:r>
              <a:rPr lang="en-GB" sz="4000" dirty="0"/>
              <a:t>	PRAY </a:t>
            </a:r>
          </a:p>
          <a:p>
            <a:pPr marL="0" indent="0">
              <a:buNone/>
            </a:pPr>
            <a:r>
              <a:rPr lang="en-GB" sz="4000" dirty="0"/>
              <a:t>		FOR </a:t>
            </a:r>
          </a:p>
          <a:p>
            <a:pPr marL="0" indent="0">
              <a:buNone/>
            </a:pPr>
            <a:r>
              <a:rPr lang="en-GB" sz="4000" dirty="0"/>
              <a:t>			US</a:t>
            </a:r>
          </a:p>
          <a:p>
            <a:pPr marL="0" indent="0">
              <a:buNone/>
            </a:pPr>
            <a:r>
              <a:rPr lang="en-GB" sz="4000" dirty="0"/>
              <a:t>				ALWAYS!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448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EAE7CAF-1EDF-468D-9951-1DE992FA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chemeClr val="accent1"/>
                </a:solidFill>
              </a:rPr>
              <a:t>To Our Leaders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6B1D5-ADE5-4708-AB69-9F594E563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Appreciation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“The labours of our heroes past …”</a:t>
            </a:r>
          </a:p>
          <a:p>
            <a:pPr marL="0" indent="0" algn="ctr">
              <a:buNone/>
            </a:pPr>
            <a:r>
              <a:rPr lang="en-GB" sz="2000" dirty="0"/>
              <a:t>(Nigerian National Anthem)</a:t>
            </a:r>
          </a:p>
        </p:txBody>
      </p:sp>
    </p:spTree>
    <p:extLst>
      <p:ext uri="{BB962C8B-B14F-4D97-AF65-F5344CB8AC3E}">
        <p14:creationId xmlns:p14="http://schemas.microsoft.com/office/powerpoint/2010/main" val="305456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mages of walking">
            <a:extLst>
              <a:ext uri="{FF2B5EF4-FFF2-40B4-BE49-F238E27FC236}">
                <a16:creationId xmlns:a16="http://schemas.microsoft.com/office/drawing/2014/main" id="{A441614E-6AA9-4628-93E2-F3AF85DA30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357" y="1111643"/>
            <a:ext cx="4693109" cy="474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2DF72-221D-4203-B59E-CA5D4F25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00"/>
                </a:solidFill>
              </a:rPr>
              <a:t>Our Promise – Leadership A Divine Privilege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00E7-45DA-4E57-AB80-CD206AEA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57" y="1690688"/>
            <a:ext cx="4853012" cy="35344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Thank God and everyone for the trust.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We shall…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“Walk worthy of the calling with which we were called”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</a:rPr>
              <a:t>(Ephesians 4:1)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1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6D5C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images of Church">
            <a:extLst>
              <a:ext uri="{FF2B5EF4-FFF2-40B4-BE49-F238E27FC236}">
                <a16:creationId xmlns:a16="http://schemas.microsoft.com/office/drawing/2014/main" id="{E0BAC97B-C31D-4F6D-AE3D-2613C6702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017" y="705261"/>
            <a:ext cx="4007904" cy="544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B8B7412-75F3-4F0F-A0F6-9157B534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Our Calling – To Build 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B028-7C12-4646-806B-A5300B016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5999"/>
            <a:ext cx="5343361" cy="407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FFFF"/>
                </a:solidFill>
              </a:rPr>
              <a:t>“For we are God’s fellow workers…”</a:t>
            </a:r>
          </a:p>
          <a:p>
            <a:pPr marL="0" indent="0">
              <a:buNone/>
            </a:pPr>
            <a:endParaRPr lang="en-GB" sz="3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FFFFFF"/>
                </a:solidFill>
              </a:rPr>
              <a:t>“For no other foundation can anyone lay than that which is laid, which is Jesus Christ.”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FFFF"/>
                </a:solidFill>
              </a:rPr>
              <a:t>(1 Corinthians 3:9,11)</a:t>
            </a:r>
          </a:p>
        </p:txBody>
      </p:sp>
    </p:spTree>
    <p:extLst>
      <p:ext uri="{BB962C8B-B14F-4D97-AF65-F5344CB8AC3E}">
        <p14:creationId xmlns:p14="http://schemas.microsoft.com/office/powerpoint/2010/main" val="361731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images of everyone">
            <a:extLst>
              <a:ext uri="{FF2B5EF4-FFF2-40B4-BE49-F238E27FC236}">
                <a16:creationId xmlns:a16="http://schemas.microsoft.com/office/drawing/2014/main" id="{E10ECD17-7A7A-49CF-8708-1114BE5100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8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49AC3-10D7-4A18-9D1C-008B579A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GB" sz="4000" dirty="0"/>
              <a:t>OFNC National Motto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BBC6-6F63-4771-B6D9-E95C6D69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Everyone a Faithful Disciple </a:t>
            </a:r>
          </a:p>
          <a:p>
            <a:pPr marL="0" indent="0">
              <a:buNone/>
            </a:pPr>
            <a:r>
              <a:rPr lang="en-GB" sz="3200" dirty="0"/>
              <a:t>of Christ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OFNC = </a:t>
            </a:r>
          </a:p>
          <a:p>
            <a:pPr marL="0" indent="0">
              <a:buNone/>
            </a:pPr>
            <a:r>
              <a:rPr lang="en-GB" sz="3200" dirty="0"/>
              <a:t>A Discipleship Ministry (Matthew 28:19)</a:t>
            </a:r>
          </a:p>
        </p:txBody>
      </p:sp>
    </p:spTree>
    <p:extLst>
      <p:ext uri="{BB962C8B-B14F-4D97-AF65-F5344CB8AC3E}">
        <p14:creationId xmlns:p14="http://schemas.microsoft.com/office/powerpoint/2010/main" val="149610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s of Runner">
            <a:extLst>
              <a:ext uri="{FF2B5EF4-FFF2-40B4-BE49-F238E27FC236}">
                <a16:creationId xmlns:a16="http://schemas.microsoft.com/office/drawing/2014/main" id="{5394694D-8E8F-445E-A587-2E9E7DA456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6DC1D0E-A4BD-40DE-A144-62A04CB7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564073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dirty="0"/>
              <a:t>Our Vision – To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63E4-6214-40E2-8F7E-E7881EC1D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91" y="2438400"/>
            <a:ext cx="7378218" cy="324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Development</a:t>
            </a:r>
            <a:r>
              <a:rPr lang="en-GB" sz="3200" dirty="0"/>
              <a:t> + 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Improvement</a:t>
            </a:r>
            <a:r>
              <a:rPr lang="en-GB" sz="3200" dirty="0"/>
              <a:t> = 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Gro</a:t>
            </a:r>
            <a:r>
              <a:rPr lang="en-GB" sz="3200" b="1" dirty="0">
                <a:solidFill>
                  <a:srgbClr val="FF0000"/>
                </a:solidFill>
              </a:rPr>
              <a:t>wth</a:t>
            </a:r>
          </a:p>
          <a:p>
            <a:pPr marL="457200" lvl="1" indent="0">
              <a:buNone/>
            </a:pPr>
            <a:r>
              <a:rPr lang="en-GB" sz="3200" dirty="0"/>
              <a:t>Our activities – DEVELOPMENTAL. </a:t>
            </a:r>
          </a:p>
          <a:p>
            <a:pPr marL="457200" lvl="1" indent="0">
              <a:buNone/>
            </a:pPr>
            <a:r>
              <a:rPr lang="en-GB" sz="3200" dirty="0"/>
              <a:t>Our results – PROGRESSIVE.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Habakkuk 2:1,2 – With ‘foresight’ &amp; </a:t>
            </a:r>
          </a:p>
          <a:p>
            <a:pPr marL="0" indent="0">
              <a:buNone/>
            </a:pPr>
            <a:r>
              <a:rPr lang="en-GB" sz="3200" dirty="0"/>
              <a:t>a ‘flint-like attitude’, we Tarry no longer!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7D6C43-3775-47A4-A3DA-527E3D932EA3}"/>
              </a:ext>
            </a:extLst>
          </p:cNvPr>
          <p:cNvSpPr txBox="1"/>
          <p:nvPr/>
        </p:nvSpPr>
        <p:spPr>
          <a:xfrm>
            <a:off x="728869" y="6006630"/>
            <a:ext cx="11004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Write	Ex-Plain		Read		</a:t>
            </a:r>
            <a:r>
              <a:rPr lang="en-GB" sz="3600" dirty="0"/>
              <a:t>RUN</a:t>
            </a:r>
            <a:r>
              <a:rPr lang="en-GB" sz="3200" dirty="0"/>
              <a:t>		Time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A02A0F0-932A-4BBA-9A87-04AF98B5AD3E}"/>
              </a:ext>
            </a:extLst>
          </p:cNvPr>
          <p:cNvSpPr/>
          <p:nvPr/>
        </p:nvSpPr>
        <p:spPr>
          <a:xfrm>
            <a:off x="2703443" y="6188765"/>
            <a:ext cx="834887" cy="38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54DBBAA-D073-4C73-93BC-F48F6B66F423}"/>
              </a:ext>
            </a:extLst>
          </p:cNvPr>
          <p:cNvSpPr/>
          <p:nvPr/>
        </p:nvSpPr>
        <p:spPr>
          <a:xfrm>
            <a:off x="4965430" y="6162262"/>
            <a:ext cx="1196831" cy="437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8D8A05F-129F-4EBA-B9C9-FBC55B85FB6F}"/>
              </a:ext>
            </a:extLst>
          </p:cNvPr>
          <p:cNvSpPr/>
          <p:nvPr/>
        </p:nvSpPr>
        <p:spPr>
          <a:xfrm>
            <a:off x="7275443" y="6162262"/>
            <a:ext cx="795131" cy="41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8481114-C940-4708-BB19-364DD82936E2}"/>
              </a:ext>
            </a:extLst>
          </p:cNvPr>
          <p:cNvSpPr/>
          <p:nvPr/>
        </p:nvSpPr>
        <p:spPr>
          <a:xfrm>
            <a:off x="9130748" y="6188765"/>
            <a:ext cx="821635" cy="38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3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2668-ED45-44B5-B6DF-B097AA58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67" y="128413"/>
            <a:ext cx="10515600" cy="1325563"/>
          </a:xfrm>
        </p:spPr>
        <p:txBody>
          <a:bodyPr/>
          <a:lstStyle/>
          <a:p>
            <a:r>
              <a:rPr lang="en-GB" dirty="0"/>
              <a:t>Our Prayer: Your Increase towards your Goals</a:t>
            </a:r>
          </a:p>
        </p:txBody>
      </p:sp>
      <p:pic>
        <p:nvPicPr>
          <p:cNvPr id="1026" name="Picture 2" descr="Image result for growth chart">
            <a:extLst>
              <a:ext uri="{FF2B5EF4-FFF2-40B4-BE49-F238E27FC236}">
                <a16:creationId xmlns:a16="http://schemas.microsoft.com/office/drawing/2014/main" id="{09D4BAFE-7EF4-4916-8193-229FBD2136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1325489"/>
            <a:ext cx="4701254" cy="539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580142-4F8D-41E5-8DB2-CAF4677F3BD9}"/>
              </a:ext>
            </a:extLst>
          </p:cNvPr>
          <p:cNvSpPr txBox="1"/>
          <p:nvPr/>
        </p:nvSpPr>
        <p:spPr>
          <a:xfrm>
            <a:off x="1612127" y="5910470"/>
            <a:ext cx="1679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NOW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E240FE-7FDE-4E64-9FDA-D0E5AE553CA6}"/>
              </a:ext>
            </a:extLst>
          </p:cNvPr>
          <p:cNvSpPr txBox="1"/>
          <p:nvPr/>
        </p:nvSpPr>
        <p:spPr>
          <a:xfrm>
            <a:off x="8150087" y="1815420"/>
            <a:ext cx="185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FUTURE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FAD5DD-69B4-4F09-9FC3-D238AFBA0DA2}"/>
              </a:ext>
            </a:extLst>
          </p:cNvPr>
          <p:cNvSpPr txBox="1"/>
          <p:nvPr/>
        </p:nvSpPr>
        <p:spPr>
          <a:xfrm>
            <a:off x="6986589" y="3200403"/>
            <a:ext cx="100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Personal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1A4120-F1A8-4E1A-9C94-7BE7C7D9DB0B}"/>
              </a:ext>
            </a:extLst>
          </p:cNvPr>
          <p:cNvSpPr txBox="1"/>
          <p:nvPr/>
        </p:nvSpPr>
        <p:spPr>
          <a:xfrm>
            <a:off x="6986588" y="2881823"/>
            <a:ext cx="86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219A4A-B2A1-49AB-9AEA-C166B2570332}"/>
              </a:ext>
            </a:extLst>
          </p:cNvPr>
          <p:cNvSpPr txBox="1"/>
          <p:nvPr/>
        </p:nvSpPr>
        <p:spPr>
          <a:xfrm>
            <a:off x="6986588" y="2500319"/>
            <a:ext cx="86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Social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D54BE-91A7-4AB4-A330-F6A60A4F0985}"/>
              </a:ext>
            </a:extLst>
          </p:cNvPr>
          <p:cNvSpPr txBox="1"/>
          <p:nvPr/>
        </p:nvSpPr>
        <p:spPr>
          <a:xfrm>
            <a:off x="6986588" y="1757359"/>
            <a:ext cx="100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Spiritual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943AFC-980C-4E77-B55F-40DBC4387AF1}"/>
              </a:ext>
            </a:extLst>
          </p:cNvPr>
          <p:cNvSpPr txBox="1"/>
          <p:nvPr/>
        </p:nvSpPr>
        <p:spPr>
          <a:xfrm>
            <a:off x="6972300" y="2112211"/>
            <a:ext cx="11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Economic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48663-D6BB-4C08-98A3-4DF7674A8037}"/>
              </a:ext>
            </a:extLst>
          </p:cNvPr>
          <p:cNvSpPr txBox="1"/>
          <p:nvPr/>
        </p:nvSpPr>
        <p:spPr>
          <a:xfrm>
            <a:off x="8706678" y="3569735"/>
            <a:ext cx="33130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Where do you see yourself on these development routes five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207301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B5BC-ECA1-407C-84F8-218B2D91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Your Growth Measure?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825440-DBAF-49D1-9FF2-55040F9D5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65065"/>
              </p:ext>
            </p:extLst>
          </p:nvPr>
        </p:nvGraphicFramePr>
        <p:xfrm>
          <a:off x="159026" y="1524001"/>
          <a:ext cx="11842474" cy="515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1F8FE77-52EC-4D03-8E16-7F00904A7CE7}"/>
              </a:ext>
            </a:extLst>
          </p:cNvPr>
          <p:cNvSpPr txBox="1"/>
          <p:nvPr/>
        </p:nvSpPr>
        <p:spPr>
          <a:xfrm>
            <a:off x="328820" y="2101407"/>
            <a:ext cx="5751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Your journey: from Faith to Love (2 Peter 1:5-7)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307949-3BD2-4725-B99C-CAEE5E120E8C}"/>
              </a:ext>
            </a:extLst>
          </p:cNvPr>
          <p:cNvSpPr txBox="1"/>
          <p:nvPr/>
        </p:nvSpPr>
        <p:spPr>
          <a:xfrm>
            <a:off x="5367130" y="4346713"/>
            <a:ext cx="6824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Your Target: CHRIST</a:t>
            </a:r>
          </a:p>
          <a:p>
            <a:r>
              <a:rPr lang="en-GB" sz="2400" dirty="0"/>
              <a:t>“Till we all come to the unity of the faith, and of the knowledge of the Son of God, to a perfect man, to the </a:t>
            </a:r>
            <a:r>
              <a:rPr lang="en-GB" sz="2400" u="sng" dirty="0"/>
              <a:t>measure of the stature of the fullness of Christ</a:t>
            </a:r>
            <a:r>
              <a:rPr lang="en-GB" sz="2400" dirty="0"/>
              <a:t>; that we should no longer be children tossed to and </a:t>
            </a:r>
            <a:r>
              <a:rPr lang="en-GB" sz="2400" dirty="0" err="1"/>
              <a:t>fro</a:t>
            </a:r>
            <a:r>
              <a:rPr lang="en-GB" sz="2400" dirty="0"/>
              <a:t> and…” (Ephesians 413-14)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96C8A8-C8AA-47E0-8BAC-6BFE03FE1F33}"/>
              </a:ext>
            </a:extLst>
          </p:cNvPr>
          <p:cNvSpPr txBox="1"/>
          <p:nvPr/>
        </p:nvSpPr>
        <p:spPr>
          <a:xfrm>
            <a:off x="7063409" y="265043"/>
            <a:ext cx="4938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Your Pre-destination: Conformity to the image of the Son… (Romans 8:29)</a:t>
            </a:r>
          </a:p>
        </p:txBody>
      </p:sp>
    </p:spTree>
    <p:extLst>
      <p:ext uri="{BB962C8B-B14F-4D97-AF65-F5344CB8AC3E}">
        <p14:creationId xmlns:p14="http://schemas.microsoft.com/office/powerpoint/2010/main" val="183029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80BB-9EFD-4C82-8D87-17A3CB53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Mission – To minister in Jesus Name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7B59C-1696-4BFB-9393-D702EDB9E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0888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300" dirty="0"/>
              <a:t>A Family Ministry Approach</a:t>
            </a:r>
          </a:p>
          <a:p>
            <a:pPr algn="ctr"/>
            <a:r>
              <a:rPr lang="en-GB" dirty="0"/>
              <a:t>Children’s ministry</a:t>
            </a:r>
          </a:p>
          <a:p>
            <a:pPr algn="ctr"/>
            <a:r>
              <a:rPr lang="en-GB" dirty="0"/>
              <a:t>Youth-Teen’s ministry</a:t>
            </a:r>
          </a:p>
          <a:p>
            <a:pPr algn="ctr"/>
            <a:r>
              <a:rPr lang="en-GB" dirty="0"/>
              <a:t>Young Adult’s ministry</a:t>
            </a:r>
          </a:p>
          <a:p>
            <a:pPr algn="ctr"/>
            <a:r>
              <a:rPr lang="en-GB" dirty="0"/>
              <a:t>Women’s ministry</a:t>
            </a:r>
          </a:p>
          <a:p>
            <a:pPr algn="ctr"/>
            <a:r>
              <a:rPr lang="en-GB" dirty="0"/>
              <a:t>Men’s ministry</a:t>
            </a:r>
          </a:p>
          <a:p>
            <a:pPr algn="ctr"/>
            <a:r>
              <a:rPr lang="en-GB" dirty="0"/>
              <a:t>Welfare ministry</a:t>
            </a:r>
          </a:p>
          <a:p>
            <a:pPr algn="ctr"/>
            <a:r>
              <a:rPr lang="en-GB" dirty="0"/>
              <a:t>Evangelism ministry</a:t>
            </a:r>
          </a:p>
          <a:p>
            <a:pPr algn="ctr"/>
            <a:r>
              <a:rPr lang="en-GB" dirty="0"/>
              <a:t>Teaching ministry</a:t>
            </a:r>
          </a:p>
          <a:p>
            <a:pPr algn="ctr"/>
            <a:r>
              <a:rPr lang="en-GB" dirty="0"/>
              <a:t>Music ministry</a:t>
            </a:r>
          </a:p>
          <a:p>
            <a:pPr algn="ctr"/>
            <a:r>
              <a:rPr lang="en-GB" dirty="0"/>
              <a:t>Prayer ministry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67E4FF-7634-4EF0-906C-C89ECEEE0E2A}"/>
              </a:ext>
            </a:extLst>
          </p:cNvPr>
          <p:cNvSpPr txBox="1"/>
          <p:nvPr/>
        </p:nvSpPr>
        <p:spPr>
          <a:xfrm>
            <a:off x="702365" y="3511826"/>
            <a:ext cx="1762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SAME WAYS?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68FFC6-3177-49CA-901D-E219CD386315}"/>
              </a:ext>
            </a:extLst>
          </p:cNvPr>
          <p:cNvSpPr txBox="1"/>
          <p:nvPr/>
        </p:nvSpPr>
        <p:spPr>
          <a:xfrm>
            <a:off x="9084365" y="3511826"/>
            <a:ext cx="17625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NEW IDEAS?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625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416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OFNC LEEDS: Our Vision</vt:lpstr>
      <vt:lpstr>To Our Leaders Past</vt:lpstr>
      <vt:lpstr>Our Promise – Leadership A Divine Privilege</vt:lpstr>
      <vt:lpstr>Our Calling – To Build on …</vt:lpstr>
      <vt:lpstr>OFNC National Motto</vt:lpstr>
      <vt:lpstr>Our Vision – To Grow</vt:lpstr>
      <vt:lpstr>Our Prayer: Your Increase towards your Goals</vt:lpstr>
      <vt:lpstr>Your Growth Measure?</vt:lpstr>
      <vt:lpstr>Our Mission – To minister in Jesus Name </vt:lpstr>
      <vt:lpstr>Our Proposal – Stewardship Needs</vt:lpstr>
      <vt:lpstr>Our Charge – Get Involved!</vt:lpstr>
      <vt:lpstr>Our Need – Your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OFNC LEEDS: The Vision</dc:title>
  <dc:creator>Factfinders Director</dc:creator>
  <cp:lastModifiedBy>Factfinders Director</cp:lastModifiedBy>
  <cp:revision>39</cp:revision>
  <dcterms:created xsi:type="dcterms:W3CDTF">2017-08-19T08:07:30Z</dcterms:created>
  <dcterms:modified xsi:type="dcterms:W3CDTF">2017-08-31T17:45:20Z</dcterms:modified>
</cp:coreProperties>
</file>